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6" r:id="rId9"/>
    <p:sldId id="263" r:id="rId10"/>
    <p:sldId id="264" r:id="rId11"/>
    <p:sldId id="265"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2035" autoAdjust="0"/>
  </p:normalViewPr>
  <p:slideViewPr>
    <p:cSldViewPr snapToGrid="0">
      <p:cViewPr>
        <p:scale>
          <a:sx n="66" d="100"/>
          <a:sy n="66" d="100"/>
        </p:scale>
        <p:origin x="1330" y="-3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B6CD64-DFBB-4EBB-B799-DA52D1785692}" type="datetimeFigureOut">
              <a:rPr lang="en-US" smtClean="0"/>
              <a:t>10/22/2020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0198F9-C314-43F1-8AC6-AAB7C758D905}" type="slidenum">
              <a:rPr lang="en-US" smtClean="0"/>
              <a:t>‹#›</a:t>
            </a:fld>
            <a:endParaRPr lang="en-US"/>
          </a:p>
        </p:txBody>
      </p:sp>
    </p:spTree>
    <p:extLst>
      <p:ext uri="{BB962C8B-B14F-4D97-AF65-F5344CB8AC3E}">
        <p14:creationId xmlns:p14="http://schemas.microsoft.com/office/powerpoint/2010/main" val="1545970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Christy and I identified a couple of web sites that sell pet supplies and inspected the meta data—(which, as you can see here, you can access by right clicking and selecting “view page source”)—</a:t>
            </a:r>
          </a:p>
        </p:txBody>
      </p:sp>
      <p:sp>
        <p:nvSpPr>
          <p:cNvPr id="4" name="Slide Number Placeholder 3"/>
          <p:cNvSpPr>
            <a:spLocks noGrp="1"/>
          </p:cNvSpPr>
          <p:nvPr>
            <p:ph type="sldNum" sz="quarter" idx="5"/>
          </p:nvPr>
        </p:nvSpPr>
        <p:spPr/>
        <p:txBody>
          <a:bodyPr/>
          <a:lstStyle/>
          <a:p>
            <a:fld id="{F60198F9-C314-43F1-8AC6-AAB7C758D905}" type="slidenum">
              <a:rPr lang="en-US" smtClean="0"/>
              <a:t>2</a:t>
            </a:fld>
            <a:endParaRPr lang="en-US"/>
          </a:p>
        </p:txBody>
      </p:sp>
    </p:spTree>
    <p:extLst>
      <p:ext uri="{BB962C8B-B14F-4D97-AF65-F5344CB8AC3E}">
        <p14:creationId xmlns:p14="http://schemas.microsoft.com/office/powerpoint/2010/main" val="3037914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source page looks like and you can see that </a:t>
            </a:r>
            <a:r>
              <a:rPr lang="en-US" dirty="0" err="1"/>
              <a:t>petsmart</a:t>
            </a:r>
            <a:r>
              <a:rPr lang="en-US" dirty="0"/>
              <a:t> identified a bunch of terms that they thought search engines would pick up on.</a:t>
            </a:r>
          </a:p>
        </p:txBody>
      </p:sp>
      <p:sp>
        <p:nvSpPr>
          <p:cNvPr id="4" name="Slide Number Placeholder 3"/>
          <p:cNvSpPr>
            <a:spLocks noGrp="1"/>
          </p:cNvSpPr>
          <p:nvPr>
            <p:ph type="sldNum" sz="quarter" idx="5"/>
          </p:nvPr>
        </p:nvSpPr>
        <p:spPr/>
        <p:txBody>
          <a:bodyPr/>
          <a:lstStyle/>
          <a:p>
            <a:fld id="{F60198F9-C314-43F1-8AC6-AAB7C758D905}" type="slidenum">
              <a:rPr lang="en-US" smtClean="0"/>
              <a:t>3</a:t>
            </a:fld>
            <a:endParaRPr lang="en-US"/>
          </a:p>
        </p:txBody>
      </p:sp>
    </p:spTree>
    <p:extLst>
      <p:ext uri="{BB962C8B-B14F-4D97-AF65-F5344CB8AC3E}">
        <p14:creationId xmlns:p14="http://schemas.microsoft.com/office/powerpoint/2010/main" val="3012964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requests and beautiful soup, I captured that meta data—I had to use the attributes code in the argument in order to reach the keywords.  The result is this whole string of code.  We’re looking for just this part in the “content” attribute.</a:t>
            </a:r>
          </a:p>
        </p:txBody>
      </p:sp>
      <p:sp>
        <p:nvSpPr>
          <p:cNvPr id="4" name="Slide Number Placeholder 3"/>
          <p:cNvSpPr>
            <a:spLocks noGrp="1"/>
          </p:cNvSpPr>
          <p:nvPr>
            <p:ph type="sldNum" sz="quarter" idx="5"/>
          </p:nvPr>
        </p:nvSpPr>
        <p:spPr/>
        <p:txBody>
          <a:bodyPr/>
          <a:lstStyle/>
          <a:p>
            <a:fld id="{F60198F9-C314-43F1-8AC6-AAB7C758D905}" type="slidenum">
              <a:rPr lang="en-US" smtClean="0"/>
              <a:t>4</a:t>
            </a:fld>
            <a:endParaRPr lang="en-US"/>
          </a:p>
        </p:txBody>
      </p:sp>
    </p:spTree>
    <p:extLst>
      <p:ext uri="{BB962C8B-B14F-4D97-AF65-F5344CB8AC3E}">
        <p14:creationId xmlns:p14="http://schemas.microsoft.com/office/powerpoint/2010/main" val="2923771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call the content attribute and end up with a string.  So in order for that to be useful,  we have to split it into separate items based on the comma delimiter. </a:t>
            </a:r>
            <a:r>
              <a:rPr lang="en-US" b="1" dirty="0"/>
              <a:t>Not a lot of cleaning was called for except to eliminate the keyword that was just the store’s name. What’s left gets</a:t>
            </a:r>
            <a:r>
              <a:rPr lang="en-US" dirty="0"/>
              <a:t> stored in a list that Bill will use later.</a:t>
            </a:r>
          </a:p>
          <a:p>
            <a:endParaRPr lang="en-US" dirty="0"/>
          </a:p>
          <a:p>
            <a:r>
              <a:rPr lang="en-US" dirty="0"/>
              <a:t>The rest of this code is making a dictionary and uploading it to a Mongos </a:t>
            </a:r>
            <a:r>
              <a:rPr lang="en-US" dirty="0" err="1"/>
              <a:t>db</a:t>
            </a:r>
            <a:r>
              <a:rPr lang="en-US" dirty="0"/>
              <a:t>, but we don’t use that bit until later in the app Bill will show you in a minute.</a:t>
            </a:r>
          </a:p>
        </p:txBody>
      </p:sp>
      <p:sp>
        <p:nvSpPr>
          <p:cNvPr id="4" name="Slide Number Placeholder 3"/>
          <p:cNvSpPr>
            <a:spLocks noGrp="1"/>
          </p:cNvSpPr>
          <p:nvPr>
            <p:ph type="sldNum" sz="quarter" idx="5"/>
          </p:nvPr>
        </p:nvSpPr>
        <p:spPr/>
        <p:txBody>
          <a:bodyPr/>
          <a:lstStyle/>
          <a:p>
            <a:fld id="{F60198F9-C314-43F1-8AC6-AAB7C758D905}" type="slidenum">
              <a:rPr lang="en-US" smtClean="0"/>
              <a:t>5</a:t>
            </a:fld>
            <a:endParaRPr lang="en-US"/>
          </a:p>
        </p:txBody>
      </p:sp>
    </p:spTree>
    <p:extLst>
      <p:ext uri="{BB962C8B-B14F-4D97-AF65-F5344CB8AC3E}">
        <p14:creationId xmlns:p14="http://schemas.microsoft.com/office/powerpoint/2010/main" val="1124340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0198F9-C314-43F1-8AC6-AAB7C758D905}" type="slidenum">
              <a:rPr lang="en-US" smtClean="0"/>
              <a:t>7</a:t>
            </a:fld>
            <a:endParaRPr lang="en-US"/>
          </a:p>
        </p:txBody>
      </p:sp>
    </p:spTree>
    <p:extLst>
      <p:ext uri="{BB962C8B-B14F-4D97-AF65-F5344CB8AC3E}">
        <p14:creationId xmlns:p14="http://schemas.microsoft.com/office/powerpoint/2010/main" val="2122761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0198F9-C314-43F1-8AC6-AAB7C758D905}" type="slidenum">
              <a:rPr lang="en-US" smtClean="0"/>
              <a:t>12</a:t>
            </a:fld>
            <a:endParaRPr lang="en-US"/>
          </a:p>
        </p:txBody>
      </p:sp>
    </p:spTree>
    <p:extLst>
      <p:ext uri="{BB962C8B-B14F-4D97-AF65-F5344CB8AC3E}">
        <p14:creationId xmlns:p14="http://schemas.microsoft.com/office/powerpoint/2010/main" val="2700670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7636B-CA42-4DE3-96E7-756CA398CB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DF091D-C81E-48EC-A6E6-8E68B99D6B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0B9184-F35D-4506-9930-221D86F98C8D}"/>
              </a:ext>
            </a:extLst>
          </p:cNvPr>
          <p:cNvSpPr>
            <a:spLocks noGrp="1"/>
          </p:cNvSpPr>
          <p:nvPr>
            <p:ph type="dt" sz="half" idx="10"/>
          </p:nvPr>
        </p:nvSpPr>
        <p:spPr/>
        <p:txBody>
          <a:bodyPr/>
          <a:lstStyle/>
          <a:p>
            <a:fld id="{4BCE7299-999E-4EBE-9C18-CB2563A3D77E}" type="datetimeFigureOut">
              <a:rPr lang="en-US" smtClean="0"/>
              <a:t>10/22/2020</a:t>
            </a:fld>
            <a:endParaRPr lang="en-US"/>
          </a:p>
        </p:txBody>
      </p:sp>
      <p:sp>
        <p:nvSpPr>
          <p:cNvPr id="5" name="Footer Placeholder 4">
            <a:extLst>
              <a:ext uri="{FF2B5EF4-FFF2-40B4-BE49-F238E27FC236}">
                <a16:creationId xmlns:a16="http://schemas.microsoft.com/office/drawing/2014/main" id="{476A4679-7776-4570-86DF-358CEFD0C0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12C08-CB38-43F6-B1EC-DE5CF80D353D}"/>
              </a:ext>
            </a:extLst>
          </p:cNvPr>
          <p:cNvSpPr>
            <a:spLocks noGrp="1"/>
          </p:cNvSpPr>
          <p:nvPr>
            <p:ph type="sldNum" sz="quarter" idx="12"/>
          </p:nvPr>
        </p:nvSpPr>
        <p:spPr/>
        <p:txBody>
          <a:bodyPr/>
          <a:lstStyle/>
          <a:p>
            <a:fld id="{AEA7827A-BBDC-42D2-89D0-07ECC7B8128B}" type="slidenum">
              <a:rPr lang="en-US" smtClean="0"/>
              <a:t>‹#›</a:t>
            </a:fld>
            <a:endParaRPr lang="en-US"/>
          </a:p>
        </p:txBody>
      </p:sp>
    </p:spTree>
    <p:extLst>
      <p:ext uri="{BB962C8B-B14F-4D97-AF65-F5344CB8AC3E}">
        <p14:creationId xmlns:p14="http://schemas.microsoft.com/office/powerpoint/2010/main" val="2705984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532FA-E399-49AE-BBA4-DF36FEE5B1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C7FAAE-92F2-4ED9-BE03-D4F5520207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9604D-F826-455D-8473-064B57B34B25}"/>
              </a:ext>
            </a:extLst>
          </p:cNvPr>
          <p:cNvSpPr>
            <a:spLocks noGrp="1"/>
          </p:cNvSpPr>
          <p:nvPr>
            <p:ph type="dt" sz="half" idx="10"/>
          </p:nvPr>
        </p:nvSpPr>
        <p:spPr/>
        <p:txBody>
          <a:bodyPr/>
          <a:lstStyle/>
          <a:p>
            <a:fld id="{4BCE7299-999E-4EBE-9C18-CB2563A3D77E}" type="datetimeFigureOut">
              <a:rPr lang="en-US" smtClean="0"/>
              <a:t>10/22/2020</a:t>
            </a:fld>
            <a:endParaRPr lang="en-US"/>
          </a:p>
        </p:txBody>
      </p:sp>
      <p:sp>
        <p:nvSpPr>
          <p:cNvPr id="5" name="Footer Placeholder 4">
            <a:extLst>
              <a:ext uri="{FF2B5EF4-FFF2-40B4-BE49-F238E27FC236}">
                <a16:creationId xmlns:a16="http://schemas.microsoft.com/office/drawing/2014/main" id="{F8A85AE5-9C9E-4C09-AE77-4759CC2601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A20BD-FD1F-4A0C-B6A8-1D35372E4C77}"/>
              </a:ext>
            </a:extLst>
          </p:cNvPr>
          <p:cNvSpPr>
            <a:spLocks noGrp="1"/>
          </p:cNvSpPr>
          <p:nvPr>
            <p:ph type="sldNum" sz="quarter" idx="12"/>
          </p:nvPr>
        </p:nvSpPr>
        <p:spPr/>
        <p:txBody>
          <a:bodyPr/>
          <a:lstStyle/>
          <a:p>
            <a:fld id="{AEA7827A-BBDC-42D2-89D0-07ECC7B8128B}" type="slidenum">
              <a:rPr lang="en-US" smtClean="0"/>
              <a:t>‹#›</a:t>
            </a:fld>
            <a:endParaRPr lang="en-US"/>
          </a:p>
        </p:txBody>
      </p:sp>
    </p:spTree>
    <p:extLst>
      <p:ext uri="{BB962C8B-B14F-4D97-AF65-F5344CB8AC3E}">
        <p14:creationId xmlns:p14="http://schemas.microsoft.com/office/powerpoint/2010/main" val="250380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67741D-ED9A-4A5A-A6A4-CEE644A463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9FF8FE-0B42-4F10-B803-B2FC75C35B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A416CF-AC03-48CF-8151-48A4F425E6BD}"/>
              </a:ext>
            </a:extLst>
          </p:cNvPr>
          <p:cNvSpPr>
            <a:spLocks noGrp="1"/>
          </p:cNvSpPr>
          <p:nvPr>
            <p:ph type="dt" sz="half" idx="10"/>
          </p:nvPr>
        </p:nvSpPr>
        <p:spPr/>
        <p:txBody>
          <a:bodyPr/>
          <a:lstStyle/>
          <a:p>
            <a:fld id="{4BCE7299-999E-4EBE-9C18-CB2563A3D77E}" type="datetimeFigureOut">
              <a:rPr lang="en-US" smtClean="0"/>
              <a:t>10/22/2020</a:t>
            </a:fld>
            <a:endParaRPr lang="en-US"/>
          </a:p>
        </p:txBody>
      </p:sp>
      <p:sp>
        <p:nvSpPr>
          <p:cNvPr id="5" name="Footer Placeholder 4">
            <a:extLst>
              <a:ext uri="{FF2B5EF4-FFF2-40B4-BE49-F238E27FC236}">
                <a16:creationId xmlns:a16="http://schemas.microsoft.com/office/drawing/2014/main" id="{482754AC-A4EE-4F5E-9ADE-206F20E7E2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30FAEA-F9C5-491D-B783-1D290633486E}"/>
              </a:ext>
            </a:extLst>
          </p:cNvPr>
          <p:cNvSpPr>
            <a:spLocks noGrp="1"/>
          </p:cNvSpPr>
          <p:nvPr>
            <p:ph type="sldNum" sz="quarter" idx="12"/>
          </p:nvPr>
        </p:nvSpPr>
        <p:spPr/>
        <p:txBody>
          <a:bodyPr/>
          <a:lstStyle/>
          <a:p>
            <a:fld id="{AEA7827A-BBDC-42D2-89D0-07ECC7B8128B}" type="slidenum">
              <a:rPr lang="en-US" smtClean="0"/>
              <a:t>‹#›</a:t>
            </a:fld>
            <a:endParaRPr lang="en-US"/>
          </a:p>
        </p:txBody>
      </p:sp>
    </p:spTree>
    <p:extLst>
      <p:ext uri="{BB962C8B-B14F-4D97-AF65-F5344CB8AC3E}">
        <p14:creationId xmlns:p14="http://schemas.microsoft.com/office/powerpoint/2010/main" val="2123375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0C005-45B1-4901-BE1A-270967F393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76D9D8-4B23-4330-83EE-6AF0C84A1A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7B9F9-4D7C-4CBB-81DB-ADB62EED4418}"/>
              </a:ext>
            </a:extLst>
          </p:cNvPr>
          <p:cNvSpPr>
            <a:spLocks noGrp="1"/>
          </p:cNvSpPr>
          <p:nvPr>
            <p:ph type="dt" sz="half" idx="10"/>
          </p:nvPr>
        </p:nvSpPr>
        <p:spPr/>
        <p:txBody>
          <a:bodyPr/>
          <a:lstStyle/>
          <a:p>
            <a:fld id="{4BCE7299-999E-4EBE-9C18-CB2563A3D77E}" type="datetimeFigureOut">
              <a:rPr lang="en-US" smtClean="0"/>
              <a:t>10/22/2020</a:t>
            </a:fld>
            <a:endParaRPr lang="en-US"/>
          </a:p>
        </p:txBody>
      </p:sp>
      <p:sp>
        <p:nvSpPr>
          <p:cNvPr id="5" name="Footer Placeholder 4">
            <a:extLst>
              <a:ext uri="{FF2B5EF4-FFF2-40B4-BE49-F238E27FC236}">
                <a16:creationId xmlns:a16="http://schemas.microsoft.com/office/drawing/2014/main" id="{6C8E563F-9CF1-4DA8-B852-9CDE55C161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66C533-AE12-46BE-86BE-2CD643016E67}"/>
              </a:ext>
            </a:extLst>
          </p:cNvPr>
          <p:cNvSpPr>
            <a:spLocks noGrp="1"/>
          </p:cNvSpPr>
          <p:nvPr>
            <p:ph type="sldNum" sz="quarter" idx="12"/>
          </p:nvPr>
        </p:nvSpPr>
        <p:spPr/>
        <p:txBody>
          <a:bodyPr/>
          <a:lstStyle/>
          <a:p>
            <a:fld id="{AEA7827A-BBDC-42D2-89D0-07ECC7B8128B}" type="slidenum">
              <a:rPr lang="en-US" smtClean="0"/>
              <a:t>‹#›</a:t>
            </a:fld>
            <a:endParaRPr lang="en-US"/>
          </a:p>
        </p:txBody>
      </p:sp>
    </p:spTree>
    <p:extLst>
      <p:ext uri="{BB962C8B-B14F-4D97-AF65-F5344CB8AC3E}">
        <p14:creationId xmlns:p14="http://schemas.microsoft.com/office/powerpoint/2010/main" val="3599645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3EF9F-93D1-4D11-831F-653F2CCFA5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A0169F-F901-458E-AECB-CFE53DA3B9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458F07-44FC-427C-812B-D11DC2DC190D}"/>
              </a:ext>
            </a:extLst>
          </p:cNvPr>
          <p:cNvSpPr>
            <a:spLocks noGrp="1"/>
          </p:cNvSpPr>
          <p:nvPr>
            <p:ph type="dt" sz="half" idx="10"/>
          </p:nvPr>
        </p:nvSpPr>
        <p:spPr/>
        <p:txBody>
          <a:bodyPr/>
          <a:lstStyle/>
          <a:p>
            <a:fld id="{4BCE7299-999E-4EBE-9C18-CB2563A3D77E}" type="datetimeFigureOut">
              <a:rPr lang="en-US" smtClean="0"/>
              <a:t>10/22/2020</a:t>
            </a:fld>
            <a:endParaRPr lang="en-US"/>
          </a:p>
        </p:txBody>
      </p:sp>
      <p:sp>
        <p:nvSpPr>
          <p:cNvPr id="5" name="Footer Placeholder 4">
            <a:extLst>
              <a:ext uri="{FF2B5EF4-FFF2-40B4-BE49-F238E27FC236}">
                <a16:creationId xmlns:a16="http://schemas.microsoft.com/office/drawing/2014/main" id="{180D3293-F332-4AA5-8CAD-9B86D45E0E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B818A8-6824-4CFB-B76F-5C932C997FCC}"/>
              </a:ext>
            </a:extLst>
          </p:cNvPr>
          <p:cNvSpPr>
            <a:spLocks noGrp="1"/>
          </p:cNvSpPr>
          <p:nvPr>
            <p:ph type="sldNum" sz="quarter" idx="12"/>
          </p:nvPr>
        </p:nvSpPr>
        <p:spPr/>
        <p:txBody>
          <a:bodyPr/>
          <a:lstStyle/>
          <a:p>
            <a:fld id="{AEA7827A-BBDC-42D2-89D0-07ECC7B8128B}" type="slidenum">
              <a:rPr lang="en-US" smtClean="0"/>
              <a:t>‹#›</a:t>
            </a:fld>
            <a:endParaRPr lang="en-US"/>
          </a:p>
        </p:txBody>
      </p:sp>
    </p:spTree>
    <p:extLst>
      <p:ext uri="{BB962C8B-B14F-4D97-AF65-F5344CB8AC3E}">
        <p14:creationId xmlns:p14="http://schemas.microsoft.com/office/powerpoint/2010/main" val="2694118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77C2C-9BFB-4626-B440-EC729652D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B0360A-7E92-45CB-9FF8-286CD0B1BB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A84D30-ECB9-4E3E-8001-30CC958FDF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F98A5-F375-4841-8586-46C370362DA2}"/>
              </a:ext>
            </a:extLst>
          </p:cNvPr>
          <p:cNvSpPr>
            <a:spLocks noGrp="1"/>
          </p:cNvSpPr>
          <p:nvPr>
            <p:ph type="dt" sz="half" idx="10"/>
          </p:nvPr>
        </p:nvSpPr>
        <p:spPr/>
        <p:txBody>
          <a:bodyPr/>
          <a:lstStyle/>
          <a:p>
            <a:fld id="{4BCE7299-999E-4EBE-9C18-CB2563A3D77E}" type="datetimeFigureOut">
              <a:rPr lang="en-US" smtClean="0"/>
              <a:t>10/22/2020</a:t>
            </a:fld>
            <a:endParaRPr lang="en-US"/>
          </a:p>
        </p:txBody>
      </p:sp>
      <p:sp>
        <p:nvSpPr>
          <p:cNvPr id="6" name="Footer Placeholder 5">
            <a:extLst>
              <a:ext uri="{FF2B5EF4-FFF2-40B4-BE49-F238E27FC236}">
                <a16:creationId xmlns:a16="http://schemas.microsoft.com/office/drawing/2014/main" id="{117FAA6E-689C-4BA6-AB64-30368CB61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AEE622-F4C2-4720-AA8A-FE88ACE8C3AF}"/>
              </a:ext>
            </a:extLst>
          </p:cNvPr>
          <p:cNvSpPr>
            <a:spLocks noGrp="1"/>
          </p:cNvSpPr>
          <p:nvPr>
            <p:ph type="sldNum" sz="quarter" idx="12"/>
          </p:nvPr>
        </p:nvSpPr>
        <p:spPr/>
        <p:txBody>
          <a:bodyPr/>
          <a:lstStyle/>
          <a:p>
            <a:fld id="{AEA7827A-BBDC-42D2-89D0-07ECC7B8128B}" type="slidenum">
              <a:rPr lang="en-US" smtClean="0"/>
              <a:t>‹#›</a:t>
            </a:fld>
            <a:endParaRPr lang="en-US"/>
          </a:p>
        </p:txBody>
      </p:sp>
    </p:spTree>
    <p:extLst>
      <p:ext uri="{BB962C8B-B14F-4D97-AF65-F5344CB8AC3E}">
        <p14:creationId xmlns:p14="http://schemas.microsoft.com/office/powerpoint/2010/main" val="3223704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E7940-7069-48F1-876F-361A275F2C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68B5F2-2EDD-4EA5-B3B7-2CCF2D028F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89A24A-72DE-4A2F-BCEF-7298995ECE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0BA595-022E-4A86-89A1-C6CB2E1F10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3F9AE9-0588-438D-B803-69FF520911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C5116A-B463-4AF8-8319-2B7E66F0478E}"/>
              </a:ext>
            </a:extLst>
          </p:cNvPr>
          <p:cNvSpPr>
            <a:spLocks noGrp="1"/>
          </p:cNvSpPr>
          <p:nvPr>
            <p:ph type="dt" sz="half" idx="10"/>
          </p:nvPr>
        </p:nvSpPr>
        <p:spPr/>
        <p:txBody>
          <a:bodyPr/>
          <a:lstStyle/>
          <a:p>
            <a:fld id="{4BCE7299-999E-4EBE-9C18-CB2563A3D77E}" type="datetimeFigureOut">
              <a:rPr lang="en-US" smtClean="0"/>
              <a:t>10/22/2020</a:t>
            </a:fld>
            <a:endParaRPr lang="en-US"/>
          </a:p>
        </p:txBody>
      </p:sp>
      <p:sp>
        <p:nvSpPr>
          <p:cNvPr id="8" name="Footer Placeholder 7">
            <a:extLst>
              <a:ext uri="{FF2B5EF4-FFF2-40B4-BE49-F238E27FC236}">
                <a16:creationId xmlns:a16="http://schemas.microsoft.com/office/drawing/2014/main" id="{F3F43B0D-503B-4ABA-8391-0E4B227808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D82D9A-491D-4A7B-9B85-4AB474250C86}"/>
              </a:ext>
            </a:extLst>
          </p:cNvPr>
          <p:cNvSpPr>
            <a:spLocks noGrp="1"/>
          </p:cNvSpPr>
          <p:nvPr>
            <p:ph type="sldNum" sz="quarter" idx="12"/>
          </p:nvPr>
        </p:nvSpPr>
        <p:spPr/>
        <p:txBody>
          <a:bodyPr/>
          <a:lstStyle/>
          <a:p>
            <a:fld id="{AEA7827A-BBDC-42D2-89D0-07ECC7B8128B}" type="slidenum">
              <a:rPr lang="en-US" smtClean="0"/>
              <a:t>‹#›</a:t>
            </a:fld>
            <a:endParaRPr lang="en-US"/>
          </a:p>
        </p:txBody>
      </p:sp>
    </p:spTree>
    <p:extLst>
      <p:ext uri="{BB962C8B-B14F-4D97-AF65-F5344CB8AC3E}">
        <p14:creationId xmlns:p14="http://schemas.microsoft.com/office/powerpoint/2010/main" val="4013978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70977-BF7B-474A-9772-69374A45D5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C29B7F-5A50-4334-9E24-ABCBC7EA73E5}"/>
              </a:ext>
            </a:extLst>
          </p:cNvPr>
          <p:cNvSpPr>
            <a:spLocks noGrp="1"/>
          </p:cNvSpPr>
          <p:nvPr>
            <p:ph type="dt" sz="half" idx="10"/>
          </p:nvPr>
        </p:nvSpPr>
        <p:spPr/>
        <p:txBody>
          <a:bodyPr/>
          <a:lstStyle/>
          <a:p>
            <a:fld id="{4BCE7299-999E-4EBE-9C18-CB2563A3D77E}" type="datetimeFigureOut">
              <a:rPr lang="en-US" smtClean="0"/>
              <a:t>10/22/2020</a:t>
            </a:fld>
            <a:endParaRPr lang="en-US"/>
          </a:p>
        </p:txBody>
      </p:sp>
      <p:sp>
        <p:nvSpPr>
          <p:cNvPr id="4" name="Footer Placeholder 3">
            <a:extLst>
              <a:ext uri="{FF2B5EF4-FFF2-40B4-BE49-F238E27FC236}">
                <a16:creationId xmlns:a16="http://schemas.microsoft.com/office/drawing/2014/main" id="{AE28FF2D-682D-43FD-99D1-13E9166DDA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F8A4D4-1A72-4D45-A41B-60C9E5E0761F}"/>
              </a:ext>
            </a:extLst>
          </p:cNvPr>
          <p:cNvSpPr>
            <a:spLocks noGrp="1"/>
          </p:cNvSpPr>
          <p:nvPr>
            <p:ph type="sldNum" sz="quarter" idx="12"/>
          </p:nvPr>
        </p:nvSpPr>
        <p:spPr/>
        <p:txBody>
          <a:bodyPr/>
          <a:lstStyle/>
          <a:p>
            <a:fld id="{AEA7827A-BBDC-42D2-89D0-07ECC7B8128B}" type="slidenum">
              <a:rPr lang="en-US" smtClean="0"/>
              <a:t>‹#›</a:t>
            </a:fld>
            <a:endParaRPr lang="en-US"/>
          </a:p>
        </p:txBody>
      </p:sp>
    </p:spTree>
    <p:extLst>
      <p:ext uri="{BB962C8B-B14F-4D97-AF65-F5344CB8AC3E}">
        <p14:creationId xmlns:p14="http://schemas.microsoft.com/office/powerpoint/2010/main" val="1912116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B34739-176E-4CE6-85D4-697328DDD6F6}"/>
              </a:ext>
            </a:extLst>
          </p:cNvPr>
          <p:cNvSpPr>
            <a:spLocks noGrp="1"/>
          </p:cNvSpPr>
          <p:nvPr>
            <p:ph type="dt" sz="half" idx="10"/>
          </p:nvPr>
        </p:nvSpPr>
        <p:spPr/>
        <p:txBody>
          <a:bodyPr/>
          <a:lstStyle/>
          <a:p>
            <a:fld id="{4BCE7299-999E-4EBE-9C18-CB2563A3D77E}" type="datetimeFigureOut">
              <a:rPr lang="en-US" smtClean="0"/>
              <a:t>10/22/2020</a:t>
            </a:fld>
            <a:endParaRPr lang="en-US"/>
          </a:p>
        </p:txBody>
      </p:sp>
      <p:sp>
        <p:nvSpPr>
          <p:cNvPr id="3" name="Footer Placeholder 2">
            <a:extLst>
              <a:ext uri="{FF2B5EF4-FFF2-40B4-BE49-F238E27FC236}">
                <a16:creationId xmlns:a16="http://schemas.microsoft.com/office/drawing/2014/main" id="{DF746105-4685-4927-B35D-1304CFE855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89F630-F5E2-4712-B89A-571040A4D7B8}"/>
              </a:ext>
            </a:extLst>
          </p:cNvPr>
          <p:cNvSpPr>
            <a:spLocks noGrp="1"/>
          </p:cNvSpPr>
          <p:nvPr>
            <p:ph type="sldNum" sz="quarter" idx="12"/>
          </p:nvPr>
        </p:nvSpPr>
        <p:spPr/>
        <p:txBody>
          <a:bodyPr/>
          <a:lstStyle/>
          <a:p>
            <a:fld id="{AEA7827A-BBDC-42D2-89D0-07ECC7B8128B}" type="slidenum">
              <a:rPr lang="en-US" smtClean="0"/>
              <a:t>‹#›</a:t>
            </a:fld>
            <a:endParaRPr lang="en-US"/>
          </a:p>
        </p:txBody>
      </p:sp>
    </p:spTree>
    <p:extLst>
      <p:ext uri="{BB962C8B-B14F-4D97-AF65-F5344CB8AC3E}">
        <p14:creationId xmlns:p14="http://schemas.microsoft.com/office/powerpoint/2010/main" val="4023795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856D1-27D9-489D-A722-A486EF9D96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CC89D6-6B9E-4EDB-B348-D3BEE49C77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77B60A-DE98-4D5A-A6DD-380644CB3D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9BA0EF-31EE-4EBF-9DC7-60A8E1654CBA}"/>
              </a:ext>
            </a:extLst>
          </p:cNvPr>
          <p:cNvSpPr>
            <a:spLocks noGrp="1"/>
          </p:cNvSpPr>
          <p:nvPr>
            <p:ph type="dt" sz="half" idx="10"/>
          </p:nvPr>
        </p:nvSpPr>
        <p:spPr/>
        <p:txBody>
          <a:bodyPr/>
          <a:lstStyle/>
          <a:p>
            <a:fld id="{4BCE7299-999E-4EBE-9C18-CB2563A3D77E}" type="datetimeFigureOut">
              <a:rPr lang="en-US" smtClean="0"/>
              <a:t>10/22/2020</a:t>
            </a:fld>
            <a:endParaRPr lang="en-US"/>
          </a:p>
        </p:txBody>
      </p:sp>
      <p:sp>
        <p:nvSpPr>
          <p:cNvPr id="6" name="Footer Placeholder 5">
            <a:extLst>
              <a:ext uri="{FF2B5EF4-FFF2-40B4-BE49-F238E27FC236}">
                <a16:creationId xmlns:a16="http://schemas.microsoft.com/office/drawing/2014/main" id="{554F6480-D0B8-4E66-9150-E8B9AB8CB3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0FC42-62E7-477F-8905-6E63CD5BF659}"/>
              </a:ext>
            </a:extLst>
          </p:cNvPr>
          <p:cNvSpPr>
            <a:spLocks noGrp="1"/>
          </p:cNvSpPr>
          <p:nvPr>
            <p:ph type="sldNum" sz="quarter" idx="12"/>
          </p:nvPr>
        </p:nvSpPr>
        <p:spPr/>
        <p:txBody>
          <a:bodyPr/>
          <a:lstStyle/>
          <a:p>
            <a:fld id="{AEA7827A-BBDC-42D2-89D0-07ECC7B8128B}" type="slidenum">
              <a:rPr lang="en-US" smtClean="0"/>
              <a:t>‹#›</a:t>
            </a:fld>
            <a:endParaRPr lang="en-US"/>
          </a:p>
        </p:txBody>
      </p:sp>
    </p:spTree>
    <p:extLst>
      <p:ext uri="{BB962C8B-B14F-4D97-AF65-F5344CB8AC3E}">
        <p14:creationId xmlns:p14="http://schemas.microsoft.com/office/powerpoint/2010/main" val="3483948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35EB-D8E9-4E0C-8D01-ABD599B2DD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DF2E04-E19D-480D-93B6-B272BEB08D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7C2F7A-5E1B-41CE-AB3C-092722F12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18255-BA44-4580-9228-DF6B1A778067}"/>
              </a:ext>
            </a:extLst>
          </p:cNvPr>
          <p:cNvSpPr>
            <a:spLocks noGrp="1"/>
          </p:cNvSpPr>
          <p:nvPr>
            <p:ph type="dt" sz="half" idx="10"/>
          </p:nvPr>
        </p:nvSpPr>
        <p:spPr/>
        <p:txBody>
          <a:bodyPr/>
          <a:lstStyle/>
          <a:p>
            <a:fld id="{4BCE7299-999E-4EBE-9C18-CB2563A3D77E}" type="datetimeFigureOut">
              <a:rPr lang="en-US" smtClean="0"/>
              <a:t>10/22/2020</a:t>
            </a:fld>
            <a:endParaRPr lang="en-US"/>
          </a:p>
        </p:txBody>
      </p:sp>
      <p:sp>
        <p:nvSpPr>
          <p:cNvPr id="6" name="Footer Placeholder 5">
            <a:extLst>
              <a:ext uri="{FF2B5EF4-FFF2-40B4-BE49-F238E27FC236}">
                <a16:creationId xmlns:a16="http://schemas.microsoft.com/office/drawing/2014/main" id="{AE65889B-71AC-4C52-B71F-E9E92AEC3B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8D278-74FF-4EDF-8E43-D5B3CF9AE828}"/>
              </a:ext>
            </a:extLst>
          </p:cNvPr>
          <p:cNvSpPr>
            <a:spLocks noGrp="1"/>
          </p:cNvSpPr>
          <p:nvPr>
            <p:ph type="sldNum" sz="quarter" idx="12"/>
          </p:nvPr>
        </p:nvSpPr>
        <p:spPr/>
        <p:txBody>
          <a:bodyPr/>
          <a:lstStyle/>
          <a:p>
            <a:fld id="{AEA7827A-BBDC-42D2-89D0-07ECC7B8128B}" type="slidenum">
              <a:rPr lang="en-US" smtClean="0"/>
              <a:t>‹#›</a:t>
            </a:fld>
            <a:endParaRPr lang="en-US"/>
          </a:p>
        </p:txBody>
      </p:sp>
    </p:spTree>
    <p:extLst>
      <p:ext uri="{BB962C8B-B14F-4D97-AF65-F5344CB8AC3E}">
        <p14:creationId xmlns:p14="http://schemas.microsoft.com/office/powerpoint/2010/main" val="4108048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2B64FB-946B-427F-8E8E-0CE3148858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DA3D9D-D830-4AF9-B77E-D6F648B79E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7EBA4-DD98-48EC-9C5E-B19A9BBD38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CE7299-999E-4EBE-9C18-CB2563A3D77E}" type="datetimeFigureOut">
              <a:rPr lang="en-US" smtClean="0"/>
              <a:t>10/22/2020</a:t>
            </a:fld>
            <a:endParaRPr lang="en-US"/>
          </a:p>
        </p:txBody>
      </p:sp>
      <p:sp>
        <p:nvSpPr>
          <p:cNvPr id="5" name="Footer Placeholder 4">
            <a:extLst>
              <a:ext uri="{FF2B5EF4-FFF2-40B4-BE49-F238E27FC236}">
                <a16:creationId xmlns:a16="http://schemas.microsoft.com/office/drawing/2014/main" id="{FAE53CF9-D912-4703-A769-E5E18E305C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1BA41A-8D85-4AAA-8A4A-7AF0E5AFE5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A7827A-BBDC-42D2-89D0-07ECC7B8128B}" type="slidenum">
              <a:rPr lang="en-US" smtClean="0"/>
              <a:t>‹#›</a:t>
            </a:fld>
            <a:endParaRPr lang="en-US"/>
          </a:p>
        </p:txBody>
      </p:sp>
    </p:spTree>
    <p:extLst>
      <p:ext uri="{BB962C8B-B14F-4D97-AF65-F5344CB8AC3E}">
        <p14:creationId xmlns:p14="http://schemas.microsoft.com/office/powerpoint/2010/main" val="637701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AC27A1-CDFB-4FFB-819A-55BCFC3797CD}"/>
              </a:ext>
            </a:extLst>
          </p:cNvPr>
          <p:cNvPicPr>
            <a:picLocks noChangeAspect="1"/>
          </p:cNvPicPr>
          <p:nvPr/>
        </p:nvPicPr>
        <p:blipFill rotWithShape="1">
          <a:blip r:embed="rId2">
            <a:extLst>
              <a:ext uri="{28A0092B-C50C-407E-A947-70E740481C1C}">
                <a14:useLocalDpi xmlns:a14="http://schemas.microsoft.com/office/drawing/2010/main" val="0"/>
              </a:ext>
            </a:extLst>
          </a:blip>
          <a:srcRect l="364" t="6229" r="-364" b="9287"/>
          <a:stretch/>
        </p:blipFill>
        <p:spPr>
          <a:xfrm>
            <a:off x="0" y="-6672"/>
            <a:ext cx="12268940" cy="6864671"/>
          </a:xfrm>
          <a:prstGeom prst="rect">
            <a:avLst/>
          </a:prstGeom>
        </p:spPr>
      </p:pic>
      <p:sp>
        <p:nvSpPr>
          <p:cNvPr id="6" name="TextBox 5">
            <a:extLst>
              <a:ext uri="{FF2B5EF4-FFF2-40B4-BE49-F238E27FC236}">
                <a16:creationId xmlns:a16="http://schemas.microsoft.com/office/drawing/2014/main" id="{1B66E0D5-F517-4C7A-B96B-4ADED5FCCD70}"/>
              </a:ext>
            </a:extLst>
          </p:cNvPr>
          <p:cNvSpPr txBox="1"/>
          <p:nvPr/>
        </p:nvSpPr>
        <p:spPr>
          <a:xfrm>
            <a:off x="1714383" y="3597257"/>
            <a:ext cx="5912528" cy="1323439"/>
          </a:xfrm>
          <a:prstGeom prst="rect">
            <a:avLst/>
          </a:prstGeom>
          <a:noFill/>
        </p:spPr>
        <p:txBody>
          <a:bodyPr wrap="square" rtlCol="0">
            <a:spAutoFit/>
          </a:bodyPr>
          <a:lstStyle/>
          <a:p>
            <a:r>
              <a:rPr lang="en-US" sz="4000" b="1" dirty="0">
                <a:solidFill>
                  <a:schemeClr val="bg1"/>
                </a:solidFill>
              </a:rPr>
              <a:t>USING ETL TO EVALUATE PET STORE WEBSITES </a:t>
            </a:r>
          </a:p>
        </p:txBody>
      </p:sp>
      <p:sp>
        <p:nvSpPr>
          <p:cNvPr id="7" name="TextBox 6">
            <a:extLst>
              <a:ext uri="{FF2B5EF4-FFF2-40B4-BE49-F238E27FC236}">
                <a16:creationId xmlns:a16="http://schemas.microsoft.com/office/drawing/2014/main" id="{0DFBBF34-CBB0-458D-B706-4016C0D49167}"/>
              </a:ext>
            </a:extLst>
          </p:cNvPr>
          <p:cNvSpPr txBox="1"/>
          <p:nvPr/>
        </p:nvSpPr>
        <p:spPr>
          <a:xfrm>
            <a:off x="1714383" y="1948335"/>
            <a:ext cx="4381617" cy="1477328"/>
          </a:xfrm>
          <a:prstGeom prst="rect">
            <a:avLst/>
          </a:prstGeom>
          <a:noFill/>
        </p:spPr>
        <p:txBody>
          <a:bodyPr wrap="square" rtlCol="0">
            <a:spAutoFit/>
          </a:bodyPr>
          <a:lstStyle/>
          <a:p>
            <a:r>
              <a:rPr lang="en-US" sz="2400" b="1" dirty="0">
                <a:solidFill>
                  <a:schemeClr val="bg1"/>
                </a:solidFill>
              </a:rPr>
              <a:t>TEAM JACK-O’-LANTERNS </a:t>
            </a:r>
          </a:p>
          <a:p>
            <a:r>
              <a:rPr lang="en-US" sz="2400" b="1" dirty="0">
                <a:solidFill>
                  <a:schemeClr val="bg1"/>
                </a:solidFill>
              </a:rPr>
              <a:t>Michal Fineman, Bill Riggio, Christy Rose</a:t>
            </a:r>
          </a:p>
          <a:p>
            <a:endParaRPr lang="en-US" dirty="0"/>
          </a:p>
        </p:txBody>
      </p:sp>
    </p:spTree>
    <p:extLst>
      <p:ext uri="{BB962C8B-B14F-4D97-AF65-F5344CB8AC3E}">
        <p14:creationId xmlns:p14="http://schemas.microsoft.com/office/powerpoint/2010/main" val="3984527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2A7F85-C459-4E68-9A62-8F22C0213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1085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36196-D534-4C16-8BDB-BB8476B09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3607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E926A0-A67D-4468-890F-F2BF80DE22FF}"/>
              </a:ext>
            </a:extLst>
          </p:cNvPr>
          <p:cNvPicPr>
            <a:picLocks noChangeAspect="1"/>
          </p:cNvPicPr>
          <p:nvPr/>
        </p:nvPicPr>
        <p:blipFill rotWithShape="1">
          <a:blip r:embed="rId3">
            <a:extLst>
              <a:ext uri="{28A0092B-C50C-407E-A947-70E740481C1C}">
                <a14:useLocalDpi xmlns:a14="http://schemas.microsoft.com/office/drawing/2010/main" val="0"/>
              </a:ext>
            </a:extLst>
          </a:blip>
          <a:srcRect l="405" t="12500" r="-405" b="2923"/>
          <a:stretch/>
        </p:blipFill>
        <p:spPr>
          <a:xfrm flipH="1">
            <a:off x="-63843" y="1"/>
            <a:ext cx="12319686" cy="6857999"/>
          </a:xfrm>
          <a:prstGeom prst="rect">
            <a:avLst/>
          </a:prstGeom>
        </p:spPr>
      </p:pic>
      <p:sp>
        <p:nvSpPr>
          <p:cNvPr id="6" name="TextBox 5">
            <a:extLst>
              <a:ext uri="{FF2B5EF4-FFF2-40B4-BE49-F238E27FC236}">
                <a16:creationId xmlns:a16="http://schemas.microsoft.com/office/drawing/2014/main" id="{8F833B19-BA51-4759-AFAF-E41629BC42E4}"/>
              </a:ext>
            </a:extLst>
          </p:cNvPr>
          <p:cNvSpPr txBox="1"/>
          <p:nvPr/>
        </p:nvSpPr>
        <p:spPr>
          <a:xfrm>
            <a:off x="4751329" y="3814422"/>
            <a:ext cx="4955060" cy="769441"/>
          </a:xfrm>
          <a:prstGeom prst="rect">
            <a:avLst/>
          </a:prstGeom>
          <a:noFill/>
        </p:spPr>
        <p:txBody>
          <a:bodyPr wrap="square" rtlCol="0">
            <a:spAutoFit/>
          </a:bodyPr>
          <a:lstStyle/>
          <a:p>
            <a:r>
              <a:rPr lang="en-US" sz="4400" b="1" dirty="0">
                <a:solidFill>
                  <a:schemeClr val="bg1"/>
                </a:solidFill>
              </a:rPr>
              <a:t>Thanks for listening!</a:t>
            </a:r>
          </a:p>
        </p:txBody>
      </p:sp>
      <p:sp>
        <p:nvSpPr>
          <p:cNvPr id="8" name="TextBox 7">
            <a:extLst>
              <a:ext uri="{FF2B5EF4-FFF2-40B4-BE49-F238E27FC236}">
                <a16:creationId xmlns:a16="http://schemas.microsoft.com/office/drawing/2014/main" id="{56B29200-F241-4A0D-926C-69906E909054}"/>
              </a:ext>
            </a:extLst>
          </p:cNvPr>
          <p:cNvSpPr txBox="1"/>
          <p:nvPr/>
        </p:nvSpPr>
        <p:spPr>
          <a:xfrm>
            <a:off x="7321143" y="5207577"/>
            <a:ext cx="2848233" cy="400110"/>
          </a:xfrm>
          <a:prstGeom prst="rect">
            <a:avLst/>
          </a:prstGeom>
          <a:noFill/>
        </p:spPr>
        <p:txBody>
          <a:bodyPr wrap="square" rtlCol="0">
            <a:spAutoFit/>
          </a:bodyPr>
          <a:lstStyle/>
          <a:p>
            <a:r>
              <a:rPr lang="en-US" sz="2000" b="1" i="1" dirty="0">
                <a:solidFill>
                  <a:schemeClr val="bg1"/>
                </a:solidFill>
              </a:rPr>
              <a:t>(Now I need a nap.)</a:t>
            </a:r>
            <a:endParaRPr lang="en-US" sz="2000" b="1" dirty="0">
              <a:solidFill>
                <a:schemeClr val="bg1"/>
              </a:solidFill>
            </a:endParaRPr>
          </a:p>
        </p:txBody>
      </p:sp>
    </p:spTree>
    <p:extLst>
      <p:ext uri="{BB962C8B-B14F-4D97-AF65-F5344CB8AC3E}">
        <p14:creationId xmlns:p14="http://schemas.microsoft.com/office/powerpoint/2010/main" val="875116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E9B01C-174E-4C0D-9346-3182378BD35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96428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A8F2FF-D032-4CC8-A3C2-4A84922B4F29}"/>
              </a:ext>
            </a:extLst>
          </p:cNvPr>
          <p:cNvPicPr>
            <a:picLocks noChangeAspect="1"/>
          </p:cNvPicPr>
          <p:nvPr/>
        </p:nvPicPr>
        <p:blipFill rotWithShape="1">
          <a:blip r:embed="rId3">
            <a:extLst>
              <a:ext uri="{28A0092B-C50C-407E-A947-70E740481C1C}">
                <a14:useLocalDpi xmlns:a14="http://schemas.microsoft.com/office/drawing/2010/main" val="0"/>
              </a:ext>
            </a:extLst>
          </a:blip>
          <a:srcRect r="27913"/>
          <a:stretch/>
        </p:blipFill>
        <p:spPr>
          <a:xfrm>
            <a:off x="513469" y="230820"/>
            <a:ext cx="10944438" cy="6187736"/>
          </a:xfrm>
          <a:prstGeom prst="rect">
            <a:avLst/>
          </a:prstGeom>
        </p:spPr>
      </p:pic>
    </p:spTree>
    <p:extLst>
      <p:ext uri="{BB962C8B-B14F-4D97-AF65-F5344CB8AC3E}">
        <p14:creationId xmlns:p14="http://schemas.microsoft.com/office/powerpoint/2010/main" val="679441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EE8C75-A93E-44FA-ABE9-E5E6D2BD103E}"/>
              </a:ext>
            </a:extLst>
          </p:cNvPr>
          <p:cNvPicPr>
            <a:picLocks noChangeAspect="1"/>
          </p:cNvPicPr>
          <p:nvPr/>
        </p:nvPicPr>
        <p:blipFill>
          <a:blip r:embed="rId3"/>
          <a:stretch>
            <a:fillRect/>
          </a:stretch>
        </p:blipFill>
        <p:spPr>
          <a:xfrm>
            <a:off x="0" y="385311"/>
            <a:ext cx="12192000" cy="6087378"/>
          </a:xfrm>
          <a:prstGeom prst="rect">
            <a:avLst/>
          </a:prstGeom>
        </p:spPr>
      </p:pic>
    </p:spTree>
    <p:extLst>
      <p:ext uri="{BB962C8B-B14F-4D97-AF65-F5344CB8AC3E}">
        <p14:creationId xmlns:p14="http://schemas.microsoft.com/office/powerpoint/2010/main" val="1988615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A69107-F750-4A62-B39E-45BCFB26E423}"/>
              </a:ext>
            </a:extLst>
          </p:cNvPr>
          <p:cNvPicPr>
            <a:picLocks noChangeAspect="1"/>
          </p:cNvPicPr>
          <p:nvPr/>
        </p:nvPicPr>
        <p:blipFill>
          <a:blip r:embed="rId3"/>
          <a:stretch>
            <a:fillRect/>
          </a:stretch>
        </p:blipFill>
        <p:spPr>
          <a:xfrm>
            <a:off x="0" y="139299"/>
            <a:ext cx="12192000" cy="6579402"/>
          </a:xfrm>
          <a:prstGeom prst="rect">
            <a:avLst/>
          </a:prstGeom>
        </p:spPr>
      </p:pic>
    </p:spTree>
    <p:extLst>
      <p:ext uri="{BB962C8B-B14F-4D97-AF65-F5344CB8AC3E}">
        <p14:creationId xmlns:p14="http://schemas.microsoft.com/office/powerpoint/2010/main" val="3696941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F379C5-C99A-4320-9EC6-A4C8AD349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232" y="0"/>
            <a:ext cx="9316995" cy="6858000"/>
          </a:xfrm>
          <a:prstGeom prst="rect">
            <a:avLst/>
          </a:prstGeom>
        </p:spPr>
      </p:pic>
    </p:spTree>
    <p:extLst>
      <p:ext uri="{BB962C8B-B14F-4D97-AF65-F5344CB8AC3E}">
        <p14:creationId xmlns:p14="http://schemas.microsoft.com/office/powerpoint/2010/main" val="226023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F89B31-8654-4D84-8E6A-BA8718F28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365" y="0"/>
            <a:ext cx="8373270" cy="6858000"/>
          </a:xfrm>
          <a:prstGeom prst="rect">
            <a:avLst/>
          </a:prstGeom>
        </p:spPr>
      </p:pic>
    </p:spTree>
    <p:extLst>
      <p:ext uri="{BB962C8B-B14F-4D97-AF65-F5344CB8AC3E}">
        <p14:creationId xmlns:p14="http://schemas.microsoft.com/office/powerpoint/2010/main" val="3478843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101E93-0DC5-4556-8850-56B9B5AAC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47598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022A46-CC5B-4296-B657-B8B8457E1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500148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867</TotalTime>
  <Words>260</Words>
  <Application>Microsoft Office PowerPoint</Application>
  <PresentationFormat>Widescreen</PresentationFormat>
  <Paragraphs>17</Paragraphs>
  <Slides>12</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michal fineman</dc:creator>
  <cp:lastModifiedBy>michal fineman</cp:lastModifiedBy>
  <cp:revision>16</cp:revision>
  <dcterms:created xsi:type="dcterms:W3CDTF">2020-10-23T00:10:40Z</dcterms:created>
  <dcterms:modified xsi:type="dcterms:W3CDTF">2020-10-23T14:40:47Z</dcterms:modified>
</cp:coreProperties>
</file>